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6" r:id="rId6"/>
    <p:sldId id="284" r:id="rId7"/>
    <p:sldId id="285" r:id="rId8"/>
  </p:sldIdLst>
  <p:sldSz cx="9144000" cy="6858000" type="screen4x3"/>
  <p:notesSz cx="10693400" cy="10693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72BE8E-FE2B-4F8F-AC8E-D1F515114C9B}" v="64" dt="2020-10-27T09:21:27.9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284" y="1770"/>
      </p:cViewPr>
      <p:guideLst>
        <p:guide orient="horz" pos="1847"/>
        <p:guide pos="1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3223"/>
            <a:ext cx="7772400" cy="1079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78081"/>
            <a:ext cx="6400800" cy="12848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2068"/>
            <a:ext cx="3977640" cy="33920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2068"/>
            <a:ext cx="3977640" cy="33920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577"/>
            <a:ext cx="8229600" cy="8223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2068"/>
            <a:ext cx="8229600" cy="33920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79669"/>
            <a:ext cx="2926080" cy="2569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7966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7966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447800" y="-2209800"/>
            <a:ext cx="12186150" cy="9136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1077" y="-2277341"/>
            <a:ext cx="12186150" cy="9136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486441" y="-2277341"/>
            <a:ext cx="12186150" cy="9136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1077" y="-2277341"/>
            <a:ext cx="12186150" cy="9136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1373" y="-2000250"/>
            <a:ext cx="12186743" cy="89185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09519" y="-807351"/>
            <a:ext cx="5902544" cy="85440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99273" y="-685226"/>
            <a:ext cx="6735221" cy="82389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Бабарицкий Анатолий Николаевич</dc:creator>
  <cp:lastModifiedBy>офис219 Офис219</cp:lastModifiedBy>
  <cp:revision>60</cp:revision>
  <dcterms:created xsi:type="dcterms:W3CDTF">2020-09-27T23:48:20Z</dcterms:created>
  <dcterms:modified xsi:type="dcterms:W3CDTF">2020-10-27T12:43:59Z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2020-09-27T00:00:00Z</vt:filetime>
  </property>
</Properties>
</file>